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1C"/>
    <a:srgbClr val="F3DC5A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11/15/15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1" y="0"/>
            <a:ext cx="151349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448" t="33025" r="18000" b="56165"/>
          <a:stretch/>
        </p:blipFill>
        <p:spPr>
          <a:xfrm>
            <a:off x="5193407" y="3836930"/>
            <a:ext cx="3832816" cy="292207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790470" y="1174292"/>
            <a:ext cx="819324" cy="819324"/>
          </a:xfrm>
          <a:prstGeom prst="ellipse">
            <a:avLst/>
          </a:prstGeom>
          <a:solidFill>
            <a:srgbClr val="4F4F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09794" y="1175763"/>
            <a:ext cx="819324" cy="8193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68504" y="1174292"/>
            <a:ext cx="819324" cy="8193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33709" y="1174292"/>
            <a:ext cx="819324" cy="819324"/>
          </a:xfrm>
          <a:prstGeom prst="ellipse">
            <a:avLst/>
          </a:prstGeom>
          <a:solidFill>
            <a:srgbClr val="F3DC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193407" y="1189469"/>
            <a:ext cx="819324" cy="819324"/>
          </a:xfrm>
          <a:prstGeom prst="ellipse">
            <a:avLst/>
          </a:prstGeom>
          <a:solidFill>
            <a:srgbClr val="FFCC1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96494" y="195909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#574D4F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90217" y="14366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#FFF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2196" y="2008793"/>
            <a:ext cx="112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#969091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00310" y="1424486"/>
            <a:ext cx="108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#FFE999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98413" y="1959150"/>
            <a:ext cx="110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#FFD952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b="68741"/>
          <a:stretch/>
        </p:blipFill>
        <p:spPr>
          <a:xfrm>
            <a:off x="1872680" y="2765047"/>
            <a:ext cx="3006247" cy="21437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9260" t="33642" r="12049" b="27659"/>
          <a:stretch/>
        </p:blipFill>
        <p:spPr>
          <a:xfrm>
            <a:off x="1790470" y="5277485"/>
            <a:ext cx="3218946" cy="11886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20586" t="43056" r="4105" b="25685"/>
          <a:stretch/>
        </p:blipFill>
        <p:spPr>
          <a:xfrm>
            <a:off x="6344879" y="0"/>
            <a:ext cx="2152435" cy="21437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5681" y="2143765"/>
            <a:ext cx="1308319" cy="23880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22749" t="12705" r="21667" b="16479"/>
          <a:stretch/>
        </p:blipFill>
        <p:spPr>
          <a:xfrm rot="5400000">
            <a:off x="5602346" y="1824497"/>
            <a:ext cx="1508499" cy="2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41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65</TotalTime>
  <Words>10</Words>
  <Application>Microsoft Macintosh PowerPoint</Application>
  <PresentationFormat>On-screen Show (4:3)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Pushpin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Danielle</dc:creator>
  <cp:lastModifiedBy>Danielle</cp:lastModifiedBy>
  <cp:revision>4</cp:revision>
  <dcterms:created xsi:type="dcterms:W3CDTF">2015-11-15T20:10:24Z</dcterms:created>
  <dcterms:modified xsi:type="dcterms:W3CDTF">2015-11-15T21:15:55Z</dcterms:modified>
</cp:coreProperties>
</file>